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2022. 02. 16.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2022. 02. 16.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 cstate="print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2022. 02. 16.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1692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756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6375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3400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74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6168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957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7209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 cstate="print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980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4255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2022. 02. 16.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2022. 02. 16.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2022. 02. 16.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2022. 02. 16.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2022. 02. 16.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2022. 02. 16.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2022. 02. 16.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2022. 02. 16.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pPr/>
              <a:t>2022. 02. 16.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1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5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952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54865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/>
              <a:t>Mi történik egy hittanórán?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96177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116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  <a:endParaRPr lang="hu-HU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654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  <a:endParaRPr lang="hu-H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tantárgy választása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9748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 cstate="print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 smtClean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082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 cstate="print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1142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962649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484034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 cstate="print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3352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  <a:endParaRPr lang="hu-HU" sz="3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/>
          <a:lstStyle/>
          <a:p>
            <a:pPr eaLnBrk="1" hangingPunct="1"/>
            <a:endParaRPr lang="hu-HU" altLang="hu-HU" sz="28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</a:t>
            </a:r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neve: </a:t>
            </a:r>
          </a:p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végzi: </a:t>
            </a:r>
          </a:p>
        </p:txBody>
      </p:sp>
    </p:spTree>
    <p:extLst>
      <p:ext uri="{BB962C8B-B14F-4D97-AF65-F5344CB8AC3E}">
        <p14:creationId xmlns:p14="http://schemas.microsoft.com/office/powerpoint/2010/main" xmlns="" val="738690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601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2396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 cstate="print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7620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75601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 smtClean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959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 cstate="print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print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 cstate="print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 cstate="print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 cstate="print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 cstate="print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 cstate="print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 cstate="print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5098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 cstate="print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print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 cstate="print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 cstate="print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 cstate="print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 cstate="print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 cstate="print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 cstate="print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xmlns="" val="1540241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3886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D54773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9024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 smtClean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 smtClean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29826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 smtClean="0"/>
              <a:t>Hit- és erkölcstan vagy etika?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</a:t>
            </a:r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</a:t>
            </a: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Maxwell, keresztyén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04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 smtClean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688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smtClean="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4401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855595"/>
            <a:ext cx="11646310" cy="1692771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Egyházközség telefonszáma/e-mail címe: </a:t>
            </a: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Hittanoktató telefonszáma/ e-mail címe: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világossága.”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410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a református hit- és erkölcstan?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1076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59093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BIBLIA – MŰVELTSÉG 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021773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</a:t>
            </a:r>
            <a:r>
              <a:rPr lang="hu-HU" altLang="hu-HU" sz="2800" dirty="0" smtClean="0">
                <a:latin typeface="Arial" panose="020B0604020202020204" pitchFamily="34" charset="0"/>
              </a:rPr>
              <a:t>örök értékeket szeretnénk átadni.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 keresztyén értékrend megismertetésére.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Tudta? A </a:t>
            </a:r>
            <a:r>
              <a:rPr lang="hu-HU" altLang="hu-HU" sz="2800" dirty="0">
                <a:latin typeface="Arial" panose="020B0604020202020204" pitchFamily="34" charset="0"/>
              </a:rPr>
              <a:t>Szentírás ismerete az alapműveltség része.</a:t>
            </a: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Fontosnak tartjuk az életre </a:t>
            </a:r>
            <a:r>
              <a:rPr lang="hu-HU" altLang="hu-HU" sz="2800" dirty="0">
                <a:latin typeface="Arial" panose="020B0604020202020204" pitchFamily="34" charset="0"/>
              </a:rPr>
              <a:t>bátorító </a:t>
            </a:r>
            <a:r>
              <a:rPr lang="hu-HU" altLang="hu-HU" sz="2800" dirty="0" smtClean="0">
                <a:latin typeface="Arial" panose="020B0604020202020204" pitchFamily="34" charset="0"/>
              </a:rPr>
              <a:t>szemléletet.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az élményt jelentő hittanórák tartására.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Isten Igéjét közel vivő, és játékos</a:t>
            </a:r>
            <a:r>
              <a:rPr lang="hu-HU" altLang="hu-HU" sz="2800" dirty="0">
                <a:latin typeface="Arial" panose="020B0604020202020204" pitchFamily="34" charset="0"/>
              </a:rPr>
              <a:t>, gyermekközpontú </a:t>
            </a:r>
            <a:r>
              <a:rPr lang="hu-HU" altLang="hu-HU" sz="2800" dirty="0" smtClean="0">
                <a:latin typeface="Arial" panose="020B0604020202020204" pitchFamily="34" charset="0"/>
              </a:rPr>
              <a:t>megközelítésmóddal szeretnénk szolgálni a gyermekek, fiatalok között. 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162325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</a:t>
            </a:r>
            <a:r>
              <a:rPr lang="hu-HU" sz="4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maradandó </a:t>
            </a:r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 smtClean="0"/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9055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 smtClean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 smtClean="0"/>
              <a:t>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 smtClean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65234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1117</Words>
  <Application>Microsoft Office PowerPoint</Application>
  <PresentationFormat>Egyéni</PresentationFormat>
  <Paragraphs>156</Paragraphs>
  <Slides>33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46" baseType="lpstr"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1. dia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Windows-felhasználó</cp:lastModifiedBy>
  <cp:revision>45</cp:revision>
  <dcterms:created xsi:type="dcterms:W3CDTF">2021-02-10T09:32:12Z</dcterms:created>
  <dcterms:modified xsi:type="dcterms:W3CDTF">2022-02-16T17:53:02Z</dcterms:modified>
</cp:coreProperties>
</file>